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2" r:id="rId5"/>
    <p:sldId id="270" r:id="rId6"/>
    <p:sldId id="264" r:id="rId7"/>
    <p:sldId id="271" r:id="rId8"/>
    <p:sldId id="273" r:id="rId9"/>
    <p:sldId id="272" r:id="rId10"/>
    <p:sldId id="258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923D6-A3F1-409C-880E-4723A1817E3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D0094-9F9E-4210-AF61-3057C06889CD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D0094-9F9E-4210-AF61-3057C06889CD}" type="slidenum">
              <a:rPr lang="sk-SK" smtClean="0"/>
              <a:pPr/>
              <a:t>1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9A870-C81E-4196-940D-DDD7DC29BE1C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AFEA6-3CA7-43C6-981B-E4EFCF0600BD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500306"/>
            <a:ext cx="7772400" cy="1470025"/>
          </a:xfrm>
        </p:spPr>
        <p:txBody>
          <a:bodyPr/>
          <a:lstStyle/>
          <a:p>
            <a:r>
              <a:rPr lang="sk-SK" dirty="0" smtClean="0"/>
              <a:t>Tvorivé dielne – inšpirácie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 fontScale="92500" lnSpcReduction="10000"/>
          </a:bodyPr>
          <a:lstStyle/>
          <a:p>
            <a:endParaRPr lang="sk-SK" dirty="0" smtClean="0"/>
          </a:p>
          <a:p>
            <a:r>
              <a:rPr lang="sk-SK" dirty="0" smtClean="0"/>
              <a:t>Chlieb, pečivo, obilniny, cestoviny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285728"/>
            <a:ext cx="5143536" cy="113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Zoznam aktivít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 smtClean="0"/>
              <a:t>Beseda o druhoch chleba, cestovín a  obilnín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Výroba magnetiek na chladničku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Vrstvenie obilnín do PET fliaš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Exkurzia do pekárne</a:t>
            </a:r>
          </a:p>
        </p:txBody>
      </p:sp>
      <p:pic>
        <p:nvPicPr>
          <p:cNvPr id="5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k-SK" sz="3200" b="1" dirty="0" smtClean="0"/>
              <a:t>I. Beseda o druhoch chleba, cestovín a  obilnín</a:t>
            </a:r>
            <a:br>
              <a:rPr lang="sk-SK" sz="3200" b="1" dirty="0" smtClean="0"/>
            </a:br>
            <a:r>
              <a:rPr lang="sk-SK" sz="3200" b="1" dirty="0" smtClean="0"/>
              <a:t> 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Prezentácia – druhy obilnín a chleba</a:t>
            </a:r>
          </a:p>
          <a:p>
            <a:r>
              <a:rPr lang="sk-SK" dirty="0" smtClean="0"/>
              <a:t>Mapa – mestá, kde sa vyrábajú cestoviny</a:t>
            </a:r>
          </a:p>
          <a:p>
            <a:r>
              <a:rPr lang="sk-SK" dirty="0" smtClean="0"/>
              <a:t>Aktivita – poznávanie obilnín</a:t>
            </a:r>
          </a:p>
          <a:p>
            <a:r>
              <a:rPr lang="sk-SK" dirty="0" smtClean="0"/>
              <a:t>Diskusia – Čo je zdravé a čo nezdravé?</a:t>
            </a:r>
          </a:p>
          <a:p>
            <a:r>
              <a:rPr lang="sk-SK" dirty="0" smtClean="0"/>
              <a:t>Kvíz</a:t>
            </a:r>
          </a:p>
        </p:txBody>
      </p:sp>
      <p:pic>
        <p:nvPicPr>
          <p:cNvPr id="4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714348" y="550070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sk-SK" sz="2800" dirty="0" smtClean="0"/>
              <a:t>ročník: VII.B		počet žiakov: 17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k-SK" sz="3200" b="1" dirty="0" smtClean="0"/>
              <a:t>II. Výroba magnetiek na chladničku</a:t>
            </a:r>
            <a:br>
              <a:rPr lang="sk-SK" sz="3200" b="1" dirty="0" smtClean="0"/>
            </a:br>
            <a:r>
              <a:rPr lang="sk-SK" sz="3200" b="1" dirty="0" smtClean="0"/>
              <a:t> 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Práca so slaným cestom</a:t>
            </a:r>
          </a:p>
          <a:p>
            <a:r>
              <a:rPr lang="sk-SK" dirty="0" smtClean="0"/>
              <a:t>Žiaci vyrábali magnetky na chladničku so slaného cesta</a:t>
            </a:r>
          </a:p>
          <a:p>
            <a:r>
              <a:rPr lang="sk-SK" dirty="0" smtClean="0"/>
              <a:t>Hotové magnetky vyfarbovali a lakovali</a:t>
            </a:r>
          </a:p>
          <a:p>
            <a:r>
              <a:rPr lang="sk-SK" dirty="0" smtClean="0"/>
              <a:t>Postup viď. Priložený metodický list</a:t>
            </a:r>
            <a:endParaRPr lang="sk-SK" dirty="0"/>
          </a:p>
        </p:txBody>
      </p:sp>
      <p:pic>
        <p:nvPicPr>
          <p:cNvPr id="4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714348" y="550070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sk-SK" sz="2800" dirty="0" smtClean="0"/>
              <a:t>ročník: III.A		počet žiakov: 18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pic>
        <p:nvPicPr>
          <p:cNvPr id="4" name="Obrázok 3" descr="PA1384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2714620"/>
            <a:ext cx="5220000" cy="3915000"/>
          </a:xfrm>
          <a:prstGeom prst="rect">
            <a:avLst/>
          </a:prstGeom>
        </p:spPr>
      </p:pic>
      <p:pic>
        <p:nvPicPr>
          <p:cNvPr id="3" name="Obrázok 2" descr="P10402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285728"/>
            <a:ext cx="5220000" cy="3915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k-SK" sz="3200" b="1" dirty="0" smtClean="0"/>
              <a:t>III. Vrstvenie obilnín do PET fliaš </a:t>
            </a:r>
            <a:br>
              <a:rPr lang="sk-SK" sz="3200" b="1" dirty="0" smtClean="0"/>
            </a:br>
            <a:r>
              <a:rPr lang="sk-SK" sz="3200" b="1" dirty="0" smtClean="0"/>
              <a:t> 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Žiaci si priniesli PET fľaše a rôzne druhy obilnín</a:t>
            </a:r>
          </a:p>
          <a:p>
            <a:r>
              <a:rPr lang="sk-SK" dirty="0" smtClean="0"/>
              <a:t>Rozlišovali zrná obilnín podľa vonkajších znakov</a:t>
            </a:r>
          </a:p>
          <a:p>
            <a:r>
              <a:rPr lang="sk-SK" dirty="0" smtClean="0"/>
              <a:t>Do PET fliaš sypali zrná, pričom striedali druhy, aby vznikali farebne odlišné </a:t>
            </a:r>
            <a:r>
              <a:rPr lang="sk-SK" dirty="0" err="1" smtClean="0"/>
              <a:t>vrsty</a:t>
            </a:r>
            <a:endParaRPr lang="sk-SK" dirty="0"/>
          </a:p>
        </p:txBody>
      </p:sp>
      <p:pic>
        <p:nvPicPr>
          <p:cNvPr id="4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714348" y="550070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sk-SK" sz="2800" dirty="0" smtClean="0"/>
              <a:t>ročník: IV.A		počet žiakov: 25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  <p:pic>
        <p:nvPicPr>
          <p:cNvPr id="4" name="Obrázok 3" descr="P10403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714620"/>
            <a:ext cx="5220000" cy="3915000"/>
          </a:xfrm>
          <a:prstGeom prst="rect">
            <a:avLst/>
          </a:prstGeom>
        </p:spPr>
      </p:pic>
      <p:pic>
        <p:nvPicPr>
          <p:cNvPr id="3" name="Obrázok 2" descr="P10403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214290"/>
            <a:ext cx="5220000" cy="39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sk-SK" sz="3200" b="1" dirty="0" smtClean="0"/>
              <a:t>IV. Exkurzia do pekárne</a:t>
            </a:r>
            <a:br>
              <a:rPr lang="sk-SK" sz="3200" b="1" dirty="0" smtClean="0"/>
            </a:br>
            <a:r>
              <a:rPr lang="sk-SK" sz="3200" b="1" dirty="0" smtClean="0"/>
              <a:t> </a:t>
            </a:r>
            <a:endParaRPr lang="sk-SK" sz="32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Naši najmenší navštívili miestnu pekáreň</a:t>
            </a:r>
          </a:p>
          <a:p>
            <a:r>
              <a:rPr lang="sk-SK" dirty="0" smtClean="0"/>
              <a:t>Videli ako sa rodí chlebík</a:t>
            </a:r>
          </a:p>
          <a:p>
            <a:r>
              <a:rPr lang="sk-SK" dirty="0" smtClean="0"/>
              <a:t>Vedúca pekárne im ochotne poukazovala všetky  fázy prípravy chleba i pečiva</a:t>
            </a:r>
          </a:p>
          <a:p>
            <a:r>
              <a:rPr lang="sk-SK" dirty="0" smtClean="0"/>
              <a:t>Ako výslužku si odniesli čerstvé chrumkavé rožky</a:t>
            </a: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714348" y="550070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sk-SK" sz="2800" dirty="0" smtClean="0"/>
              <a:t>ročníky: I.A, I.B, II.A	počet žiakov: 52</a:t>
            </a:r>
            <a:endParaRPr lang="sk-SK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 descr="P1040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</p:spPr>
      </p:pic>
      <p:pic>
        <p:nvPicPr>
          <p:cNvPr id="9" name="Obrázok 8" descr="P10402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</p:spPr>
      </p:pic>
      <p:pic>
        <p:nvPicPr>
          <p:cNvPr id="10" name="Obrázok 9" descr="P10402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0"/>
            <a:ext cx="4643438" cy="3482579"/>
          </a:xfrm>
          <a:prstGeom prst="rect">
            <a:avLst/>
          </a:prstGeom>
        </p:spPr>
      </p:pic>
      <p:pic>
        <p:nvPicPr>
          <p:cNvPr id="11" name="Obrázok 10" descr="P10402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r>
              <a:rPr lang="sk-SK" sz="2800" b="1" dirty="0" smtClean="0"/>
              <a:t>Základná škola Dvory nad Žitavou</a:t>
            </a:r>
            <a:br>
              <a:rPr lang="sk-SK" sz="2800" b="1" dirty="0" smtClean="0"/>
            </a:br>
            <a:r>
              <a:rPr lang="sk-SK" sz="2800" dirty="0" smtClean="0"/>
              <a:t>Hlavné námestie 14,  941 31 Dvory nad Žitavou</a:t>
            </a:r>
          </a:p>
          <a:p>
            <a:endParaRPr lang="sk-SK" sz="2800" dirty="0" smtClean="0"/>
          </a:p>
          <a:p>
            <a:r>
              <a:rPr lang="sk-SK" sz="2800" dirty="0" smtClean="0"/>
              <a:t>Súťažný príspevok pripravil: PaedDr. Adriana </a:t>
            </a:r>
            <a:r>
              <a:rPr lang="sk-SK" sz="2800" dirty="0" err="1" smtClean="0"/>
              <a:t>Garamiová</a:t>
            </a:r>
            <a:r>
              <a:rPr lang="sk-SK" sz="2800" dirty="0" smtClean="0"/>
              <a:t>, Mgr. Darina </a:t>
            </a:r>
            <a:r>
              <a:rPr lang="sk-SK" sz="2800" dirty="0" err="1" smtClean="0"/>
              <a:t>Vrabecová</a:t>
            </a:r>
            <a:r>
              <a:rPr lang="sk-SK" sz="2800" dirty="0" smtClean="0"/>
              <a:t>, Mgr. Peter </a:t>
            </a:r>
            <a:r>
              <a:rPr lang="sk-SK" sz="2800" dirty="0" err="1" smtClean="0"/>
              <a:t>Novánsky</a:t>
            </a:r>
            <a:r>
              <a:rPr lang="sk-SK" sz="2800" dirty="0" smtClean="0"/>
              <a:t>, Mgr. Oľga </a:t>
            </a:r>
            <a:r>
              <a:rPr lang="sk-SK" sz="2800" dirty="0" err="1" smtClean="0"/>
              <a:t>Opaleková</a:t>
            </a:r>
            <a:r>
              <a:rPr lang="sk-SK" sz="2800" dirty="0" smtClean="0"/>
              <a:t>, PaedDr. Anna </a:t>
            </a:r>
            <a:r>
              <a:rPr lang="sk-SK" sz="2800" dirty="0" err="1" smtClean="0"/>
              <a:t>Rošková</a:t>
            </a:r>
            <a:endParaRPr lang="sk-SK" sz="2800" dirty="0" smtClean="0"/>
          </a:p>
          <a:p>
            <a:pPr>
              <a:buNone/>
              <a:tabLst>
                <a:tab pos="1706563" algn="l"/>
              </a:tabLst>
            </a:pPr>
            <a:r>
              <a:rPr lang="sk-SK" sz="2800" dirty="0" smtClean="0"/>
              <a:t>	kontakt: 	</a:t>
            </a:r>
            <a:r>
              <a:rPr lang="sk-SK" sz="2800" b="1" dirty="0" smtClean="0"/>
              <a:t>Ing. Daniel </a:t>
            </a:r>
            <a:r>
              <a:rPr lang="sk-SK" sz="2800" b="1" dirty="0" err="1" smtClean="0"/>
              <a:t>Vadkerti</a:t>
            </a:r>
            <a:r>
              <a:rPr lang="sk-SK" sz="2800" b="1" dirty="0" smtClean="0"/>
              <a:t/>
            </a:r>
            <a:br>
              <a:rPr lang="sk-SK" sz="2800" b="1" dirty="0" smtClean="0"/>
            </a:br>
            <a:r>
              <a:rPr lang="sk-SK" sz="2800" dirty="0" smtClean="0"/>
              <a:t>	</a:t>
            </a:r>
            <a:r>
              <a:rPr lang="sk-SK" sz="2800" b="1" dirty="0" smtClean="0"/>
              <a:t>0911 307 523</a:t>
            </a:r>
            <a:br>
              <a:rPr lang="sk-SK" sz="2800" b="1" dirty="0" smtClean="0"/>
            </a:br>
            <a:r>
              <a:rPr lang="sk-SK" sz="2800" dirty="0" smtClean="0"/>
              <a:t>	</a:t>
            </a:r>
            <a:r>
              <a:rPr lang="sk-SK" sz="2800" b="1" dirty="0" err="1" smtClean="0"/>
              <a:t>daniel.vadkerti@gmail.com</a:t>
            </a:r>
            <a:endParaRPr lang="sk-SK" sz="2800" b="1" dirty="0" smtClean="0"/>
          </a:p>
          <a:p>
            <a:endParaRPr lang="sk-SK" sz="2800" dirty="0" smtClean="0"/>
          </a:p>
          <a:p>
            <a:pPr>
              <a:tabLst>
                <a:tab pos="2606675" algn="l"/>
                <a:tab pos="2865438" algn="l"/>
              </a:tabLst>
            </a:pPr>
            <a:r>
              <a:rPr lang="sk-SK" sz="2800" dirty="0" smtClean="0"/>
              <a:t>denná </a:t>
            </a:r>
            <a:r>
              <a:rPr lang="sk-SK" sz="2800" dirty="0"/>
              <a:t>téma:</a:t>
            </a:r>
            <a:r>
              <a:rPr lang="sk-SK" sz="2800" b="1" dirty="0"/>
              <a:t> Chlieb, pečivo, obilniny, cestoviny</a:t>
            </a:r>
            <a:endParaRPr lang="sk-SK" sz="2800" b="1" dirty="0" smtClean="0"/>
          </a:p>
          <a:p>
            <a:pPr>
              <a:buNone/>
              <a:tabLst>
                <a:tab pos="2606675" algn="l"/>
                <a:tab pos="2865438" algn="l"/>
              </a:tabLst>
            </a:pPr>
            <a:r>
              <a:rPr lang="sk-SK" sz="2800" dirty="0" smtClean="0"/>
              <a:t>	zapojení žiaci:	</a:t>
            </a:r>
            <a:r>
              <a:rPr lang="sk-SK" sz="2800" b="1" dirty="0" smtClean="0"/>
              <a:t>112</a:t>
            </a:r>
            <a:endParaRPr lang="sk-SK" sz="2800" dirty="0" smtClean="0"/>
          </a:p>
          <a:p>
            <a:pPr>
              <a:buNone/>
              <a:tabLst>
                <a:tab pos="2606675" algn="l"/>
                <a:tab pos="2865438" algn="l"/>
              </a:tabLst>
            </a:pPr>
            <a:r>
              <a:rPr lang="sk-SK" sz="2800" dirty="0" smtClean="0"/>
              <a:t>	celkový počet: 	</a:t>
            </a:r>
            <a:r>
              <a:rPr lang="sk-SK" sz="2800" b="1" dirty="0" smtClean="0"/>
              <a:t>253</a:t>
            </a:r>
            <a:r>
              <a:rPr lang="sk-SK" sz="2800" dirty="0" smtClean="0"/>
              <a:t> žiakov</a:t>
            </a:r>
          </a:p>
          <a:p>
            <a:pPr>
              <a:tabLst>
                <a:tab pos="2865438" algn="l"/>
              </a:tabLst>
            </a:pPr>
            <a:endParaRPr lang="sk-SK" dirty="0"/>
          </a:p>
        </p:txBody>
      </p:sp>
      <p:pic>
        <p:nvPicPr>
          <p:cNvPr id="4" name="Picture 6" descr="http://onebuffmama.files.wordpress.com/2013/07/grai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9859" y="5276094"/>
            <a:ext cx="2854141" cy="1581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192</Words>
  <Application>Microsoft Office PowerPoint</Application>
  <PresentationFormat>Prezentácia na obrazovke (4:3)</PresentationFormat>
  <Paragraphs>41</Paragraphs>
  <Slides>10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Motív Office</vt:lpstr>
      <vt:lpstr>Tvorivé dielne – inšpirácie</vt:lpstr>
      <vt:lpstr>Zoznam aktivít</vt:lpstr>
      <vt:lpstr>I. Beseda o druhoch chleba, cestovín a  obilnín  </vt:lpstr>
      <vt:lpstr>II. Výroba magnetiek na chladničku  </vt:lpstr>
      <vt:lpstr>Snímka 5</vt:lpstr>
      <vt:lpstr>III. Vrstvenie obilnín do PET fliaš   </vt:lpstr>
      <vt:lpstr>Snímka 7</vt:lpstr>
      <vt:lpstr>IV. Exkurzia do pekárne  </vt:lpstr>
      <vt:lpstr>Snímka 9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Tvorivé dielne</dc:title>
  <dc:creator>admin</dc:creator>
  <cp:lastModifiedBy>Uzivatel</cp:lastModifiedBy>
  <cp:revision>43</cp:revision>
  <dcterms:created xsi:type="dcterms:W3CDTF">2014-10-25T06:47:18Z</dcterms:created>
  <dcterms:modified xsi:type="dcterms:W3CDTF">2014-10-26T09:42:56Z</dcterms:modified>
</cp:coreProperties>
</file>